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3"/>
  </p:notesMasterIdLst>
  <p:sldIdLst>
    <p:sldId id="256" r:id="rId4"/>
    <p:sldId id="257" r:id="rId5"/>
    <p:sldId id="258" r:id="rId6"/>
    <p:sldId id="276" r:id="rId7"/>
    <p:sldId id="289" r:id="rId8"/>
    <p:sldId id="259" r:id="rId9"/>
    <p:sldId id="264" r:id="rId10"/>
    <p:sldId id="284" r:id="rId11"/>
    <p:sldId id="265" r:id="rId12"/>
    <p:sldId id="286" r:id="rId13"/>
    <p:sldId id="288" r:id="rId14"/>
    <p:sldId id="266" r:id="rId15"/>
    <p:sldId id="285" r:id="rId16"/>
    <p:sldId id="268" r:id="rId17"/>
    <p:sldId id="270" r:id="rId18"/>
    <p:sldId id="290" r:id="rId19"/>
    <p:sldId id="291" r:id="rId20"/>
    <p:sldId id="271" r:id="rId21"/>
    <p:sldId id="269" r:id="rId22"/>
    <p:sldId id="272" r:id="rId23"/>
    <p:sldId id="273" r:id="rId24"/>
    <p:sldId id="277" r:id="rId25"/>
    <p:sldId id="278" r:id="rId26"/>
    <p:sldId id="281" r:id="rId27"/>
    <p:sldId id="279" r:id="rId28"/>
    <p:sldId id="280" r:id="rId29"/>
    <p:sldId id="283" r:id="rId30"/>
    <p:sldId id="282" r:id="rId31"/>
    <p:sldId id="274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76"/>
            <p14:sldId id="289"/>
            <p14:sldId id="259"/>
            <p14:sldId id="264"/>
            <p14:sldId id="284"/>
            <p14:sldId id="265"/>
            <p14:sldId id="286"/>
            <p14:sldId id="288"/>
            <p14:sldId id="266"/>
            <p14:sldId id="285"/>
            <p14:sldId id="268"/>
            <p14:sldId id="270"/>
            <p14:sldId id="290"/>
            <p14:sldId id="291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20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21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6.xml"/><Relationship Id="rId3" Type="http://schemas.openxmlformats.org/officeDocument/2006/relationships/image" Target="../media/image21.png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210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9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 err="1"/>
              <a:t>TowerPro</a:t>
            </a:r>
            <a:r>
              <a:rPr lang="en-US" sz="1600" i="1" dirty="0"/>
              <a:t>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– </a:t>
            </a:r>
            <a:r>
              <a:rPr lang="ru-RU" sz="2000" dirty="0"/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– пружина;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ru-RU" sz="800" dirty="0"/>
          </a:p>
          <a:p>
            <a:r>
              <a:rPr lang="ru-RU" sz="2000" dirty="0"/>
              <a:t>4 – винт на валу сервопривода, удерживающий</a:t>
            </a:r>
            <a:r>
              <a:rPr lang="en-US" sz="2000" dirty="0"/>
              <a:t> </a:t>
            </a:r>
            <a:r>
              <a:rPr lang="ru-RU" sz="2000" dirty="0"/>
              <a:t> крышку в сжатом состоянии;</a:t>
            </a:r>
            <a:endParaRPr lang="en-US" sz="2000" dirty="0"/>
          </a:p>
          <a:p>
            <a:endParaRPr lang="ru-RU" sz="900" dirty="0"/>
          </a:p>
          <a:p>
            <a:r>
              <a:rPr lang="ru-RU" sz="2000" dirty="0"/>
              <a:t>5 – контактная группа 3</a:t>
            </a:r>
            <a:r>
              <a:rPr lang="en-US" sz="2000" dirty="0"/>
              <a:t>pin </a:t>
            </a:r>
            <a:r>
              <a:rPr lang="ru-RU" sz="2000" dirty="0"/>
              <a:t>для подключения к</a:t>
            </a:r>
            <a:r>
              <a:rPr lang="en-US" sz="2000" dirty="0"/>
              <a:t> </a:t>
            </a:r>
            <a:r>
              <a:rPr lang="ru-RU" sz="2000" dirty="0"/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308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EDCDE1-3509-4A3D-9293-75BCC4297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871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16 см=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36 см</m:t>
                    </m:r>
                  </m:oMath>
                </a14:m>
                <a:endParaRPr lang="ru-RU" dirty="0"/>
              </a:p>
              <a:p>
                <a:pPr algn="just">
                  <a:spcBef>
                    <a:spcPct val="0"/>
                  </a:spcBef>
                </a:pPr>
                <a:endParaRPr lang="ru-RU" dirty="0"/>
              </a:p>
              <a:p>
                <a:pPr algn="ctr">
                  <a:spcBef>
                    <a:spcPct val="0"/>
                  </a:spcBef>
                </a:pPr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1287</Words>
  <Application>Microsoft Office PowerPoint</Application>
  <PresentationFormat>Широкоэкранный</PresentationFormat>
  <Paragraphs>185</Paragraphs>
  <Slides>29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Парашют для СС</vt:lpstr>
      <vt:lpstr>Расчет строп парашюта</vt:lpstr>
      <vt:lpstr>Сегмент парашюта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Алгоритм работы спутника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56</cp:revision>
  <dcterms:created xsi:type="dcterms:W3CDTF">2021-05-12T12:31:56Z</dcterms:created>
  <dcterms:modified xsi:type="dcterms:W3CDTF">2021-10-22T07:14:05Z</dcterms:modified>
</cp:coreProperties>
</file>